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5F34502-B895-4C44-8A1F-F2254EC8F7A0}" type="datetimeFigureOut">
              <a:rPr lang="fa-IR" smtClean="0"/>
              <a:t>10/27/1444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CAE0342-E851-470E-9DAD-297851B69DA8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F34502-B895-4C44-8A1F-F2254EC8F7A0}" type="datetimeFigureOut">
              <a:rPr lang="fa-IR" smtClean="0"/>
              <a:t>10/27/1444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E0342-E851-470E-9DAD-297851B69DA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5F34502-B895-4C44-8A1F-F2254EC8F7A0}" type="datetimeFigureOut">
              <a:rPr lang="fa-IR" smtClean="0"/>
              <a:t>10/27/1444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AE0342-E851-470E-9DAD-297851B69DA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F34502-B895-4C44-8A1F-F2254EC8F7A0}" type="datetimeFigureOut">
              <a:rPr lang="fa-IR" smtClean="0"/>
              <a:t>10/27/1444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E0342-E851-470E-9DAD-297851B69DA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5F34502-B895-4C44-8A1F-F2254EC8F7A0}" type="datetimeFigureOut">
              <a:rPr lang="fa-IR" smtClean="0"/>
              <a:t>10/27/1444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CAE0342-E851-470E-9DAD-297851B69DA8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F34502-B895-4C44-8A1F-F2254EC8F7A0}" type="datetimeFigureOut">
              <a:rPr lang="fa-IR" smtClean="0"/>
              <a:t>10/27/1444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E0342-E851-470E-9DAD-297851B69DA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F34502-B895-4C44-8A1F-F2254EC8F7A0}" type="datetimeFigureOut">
              <a:rPr lang="fa-IR" smtClean="0"/>
              <a:t>10/27/1444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E0342-E851-470E-9DAD-297851B69DA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F34502-B895-4C44-8A1F-F2254EC8F7A0}" type="datetimeFigureOut">
              <a:rPr lang="fa-IR" smtClean="0"/>
              <a:t>10/27/1444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E0342-E851-470E-9DAD-297851B69DA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5F34502-B895-4C44-8A1F-F2254EC8F7A0}" type="datetimeFigureOut">
              <a:rPr lang="fa-IR" smtClean="0"/>
              <a:t>10/27/1444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E0342-E851-470E-9DAD-297851B69DA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F34502-B895-4C44-8A1F-F2254EC8F7A0}" type="datetimeFigureOut">
              <a:rPr lang="fa-IR" smtClean="0"/>
              <a:t>10/27/1444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E0342-E851-470E-9DAD-297851B69DA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F34502-B895-4C44-8A1F-F2254EC8F7A0}" type="datetimeFigureOut">
              <a:rPr lang="fa-IR" smtClean="0"/>
              <a:t>10/27/1444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E0342-E851-470E-9DAD-297851B69DA8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5F34502-B895-4C44-8A1F-F2254EC8F7A0}" type="datetimeFigureOut">
              <a:rPr lang="fa-IR" smtClean="0"/>
              <a:t>10/27/1444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CAE0342-E851-470E-9DAD-297851B69DA8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تغييرات ويرايش 8 داروهاي ترالي كد با ويرايش 7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بيمارستان امام حسين(ع)</a:t>
            </a:r>
            <a:endParaRPr lang="fa-I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تغييرات كشوي اول ترالي كد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08720"/>
            <a:ext cx="7239000" cy="4846320"/>
          </a:xfrm>
        </p:spPr>
        <p:txBody>
          <a:bodyPr>
            <a:normAutofit lnSpcReduction="10000"/>
          </a:bodyPr>
          <a:lstStyle/>
          <a:p>
            <a:r>
              <a:rPr lang="fa-IR" dirty="0" smtClean="0"/>
              <a:t>اپي نفرين 0.1 ميلي گرم در 10 سي سي به تعداد 10 </a:t>
            </a:r>
            <a:r>
              <a:rPr lang="fa-IR" dirty="0" smtClean="0"/>
              <a:t>اضافه </a:t>
            </a:r>
            <a:r>
              <a:rPr lang="fa-IR" dirty="0" smtClean="0"/>
              <a:t>عدد شده است.</a:t>
            </a:r>
          </a:p>
          <a:p>
            <a:r>
              <a:rPr lang="fa-IR" dirty="0" smtClean="0"/>
              <a:t>داروي آميودارون فقط تعداد آن از 5 عدد به 2 عدد كاهش يافته است.</a:t>
            </a:r>
          </a:p>
          <a:p>
            <a:r>
              <a:rPr lang="fa-IR" dirty="0" smtClean="0"/>
              <a:t>داروي ليدوكائين 2% از 5 عدد به 3 عدد كاهش يافته است.</a:t>
            </a:r>
          </a:p>
          <a:p>
            <a:r>
              <a:rPr lang="fa-IR" dirty="0" smtClean="0"/>
              <a:t>داروي دوپامين از 3 عدد به 2 عدد كاهش يافته است.</a:t>
            </a:r>
          </a:p>
          <a:p>
            <a:r>
              <a:rPr lang="fa-IR" dirty="0" smtClean="0"/>
              <a:t>داروي نالوكسان از 10 عدد به 5 عدد كاهش يافته است.</a:t>
            </a:r>
          </a:p>
          <a:p>
            <a:r>
              <a:rPr lang="fa-IR" dirty="0" smtClean="0"/>
              <a:t>داروي ديازپام از 10 عدد به 5 عدد كاهش يافته است</a:t>
            </a:r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139136" cy="1143000"/>
          </a:xfrm>
        </p:spPr>
        <p:txBody>
          <a:bodyPr>
            <a:noAutofit/>
          </a:bodyPr>
          <a:lstStyle/>
          <a:p>
            <a:r>
              <a:rPr lang="fa-IR" sz="4000" dirty="0" smtClean="0"/>
              <a:t>تغييرات كشوي دوم ترالي كد بر اساس ويرايش هشتم 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آمپول فاموتيدين 2 سي سي  با دوز 10 ميلي گرم به تعداد 5 عدد اضافه شده است.</a:t>
            </a:r>
          </a:p>
          <a:p>
            <a:r>
              <a:rPr lang="fa-IR" dirty="0" smtClean="0"/>
              <a:t>آمپول اپي نفرين 1 سي سي با دوز 1 ميلي </a:t>
            </a:r>
            <a:r>
              <a:rPr lang="fa-IR" smtClean="0"/>
              <a:t>گرم به </a:t>
            </a:r>
            <a:r>
              <a:rPr lang="fa-IR" dirty="0" smtClean="0"/>
              <a:t>تعداد 10 عدد به كشوي دوم منتقل شده است.</a:t>
            </a:r>
          </a:p>
          <a:p>
            <a:r>
              <a:rPr lang="fa-IR" dirty="0" smtClean="0"/>
              <a:t>آمپول نوراپي نفرين 4 سي سي  با دوز 1 ميلي گرم  در سي سي به تعداد 3 عدد اضافه شده است.</a:t>
            </a:r>
          </a:p>
          <a:p>
            <a:r>
              <a:rPr lang="fa-IR" dirty="0" smtClean="0"/>
              <a:t>قرص آسپرين 325 ميلي گرم حذف شده است.</a:t>
            </a:r>
          </a:p>
          <a:p>
            <a:r>
              <a:rPr lang="fa-IR" dirty="0" smtClean="0"/>
              <a:t>ويال سولفات منيزيم از 3 عدد به 2 عدد كاهش يافته است.</a:t>
            </a:r>
          </a:p>
          <a:p>
            <a:r>
              <a:rPr lang="fa-IR" dirty="0" smtClean="0"/>
              <a:t>ويال دكستروز50% از 3 عدد به 2 عدد كاهش يافته است.</a:t>
            </a:r>
            <a:endParaRPr lang="fa-I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496944" cy="1143000"/>
          </a:xfrm>
        </p:spPr>
        <p:txBody>
          <a:bodyPr>
            <a:normAutofit/>
          </a:bodyPr>
          <a:lstStyle/>
          <a:p>
            <a:r>
              <a:rPr lang="fa-IR" sz="3100" dirty="0" smtClean="0"/>
              <a:t>تجهيزات كشوي سوم ترالي كد ويرايش </a:t>
            </a:r>
            <a:r>
              <a:rPr lang="fa-IR" dirty="0" smtClean="0"/>
              <a:t>8</a:t>
            </a:r>
            <a:endParaRPr lang="fa-IR" dirty="0"/>
          </a:p>
        </p:txBody>
      </p:sp>
      <p:pic>
        <p:nvPicPr>
          <p:cNvPr id="4" name="Content Placeholder 3" descr="كشوي سوم ترالي كد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268760"/>
            <a:ext cx="7272808" cy="518760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r>
              <a:rPr lang="fa-IR" sz="2800" dirty="0" smtClean="0"/>
              <a:t>تجهيزات كشوي چهارم ترالي كد ويرايش 8</a:t>
            </a:r>
            <a:endParaRPr lang="fa-IR" sz="2800" dirty="0"/>
          </a:p>
        </p:txBody>
      </p:sp>
      <p:pic>
        <p:nvPicPr>
          <p:cNvPr id="4" name="Content Placeholder 3" descr="كشوي چهارم ترالي كد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052513"/>
            <a:ext cx="7200800" cy="540385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r>
              <a:rPr lang="fa-IR" sz="2800" dirty="0" smtClean="0"/>
              <a:t>تجهيزات كشو پنجم ترالي كد ويرايش8</a:t>
            </a:r>
            <a:endParaRPr lang="fa-IR" sz="2800" dirty="0"/>
          </a:p>
        </p:txBody>
      </p:sp>
      <p:pic>
        <p:nvPicPr>
          <p:cNvPr id="4" name="Content Placeholder 3" descr="كشوي پنجم  ترالي كد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3" y="981075"/>
            <a:ext cx="7056784" cy="547528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</TotalTime>
  <Words>225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تغييرات ويرايش 8 داروهاي ترالي كد با ويرايش 7</vt:lpstr>
      <vt:lpstr>تغييرات كشوي اول ترالي كد</vt:lpstr>
      <vt:lpstr>تغييرات كشوي دوم ترالي كد بر اساس ويرايش هشتم </vt:lpstr>
      <vt:lpstr>تجهيزات كشوي سوم ترالي كد ويرايش 8</vt:lpstr>
      <vt:lpstr>تجهيزات كشوي چهارم ترالي كد ويرايش 8</vt:lpstr>
      <vt:lpstr>تجهيزات كشو پنجم ترالي كد ويرايش8</vt:lpstr>
    </vt:vector>
  </TitlesOfParts>
  <Company>IUMS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تغييرات ويرايش 8 داروهاي ترالي كد با ويرايش 7</dc:title>
  <dc:creator>App7</dc:creator>
  <cp:lastModifiedBy>App7</cp:lastModifiedBy>
  <cp:revision>4</cp:revision>
  <dcterms:created xsi:type="dcterms:W3CDTF">2023-05-17T09:26:10Z</dcterms:created>
  <dcterms:modified xsi:type="dcterms:W3CDTF">2023-05-17T10:03:47Z</dcterms:modified>
</cp:coreProperties>
</file>